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369" r:id="rId33"/>
    <p:sldId id="281" r:id="rId34"/>
    <p:sldId id="282" r:id="rId35"/>
    <p:sldId id="283" r:id="rId36"/>
    <p:sldId id="284" r:id="rId37"/>
    <p:sldId id="285" r:id="rId38"/>
    <p:sldId id="286" r:id="rId39"/>
    <p:sldId id="368" r:id="rId40"/>
    <p:sldId id="287" r:id="rId41"/>
    <p:sldId id="288" r:id="rId42"/>
    <p:sldId id="299" r:id="rId43"/>
    <p:sldId id="371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365" r:id="rId52"/>
    <p:sldId id="367" r:id="rId53"/>
    <p:sldId id="364" r:id="rId54"/>
    <p:sldId id="366" r:id="rId55"/>
    <p:sldId id="370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521"/>
  </p:normalViewPr>
  <p:slideViewPr>
    <p:cSldViewPr snapToGrid="0" snapToObjects="1">
      <p:cViewPr varScale="1">
        <p:scale>
          <a:sx n="104" d="100"/>
          <a:sy n="104" d="100"/>
        </p:scale>
        <p:origin x="4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ymmetric/go_p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webcrypto/crypt_cbc" TargetMode="External"/><Relationship Id="rId2" Type="http://schemas.openxmlformats.org/officeDocument/2006/relationships/hyperlink" Target="https://asecuritysite.com/webcrypto/crypt_gc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securitysite.com/webcrypto/crypt_ctr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5.png"/><Relationship Id="rId4" Type="http://schemas.openxmlformats.org/officeDocument/2006/relationships/hyperlink" Target="https://asecuritysite.com/encryption/poly1305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hyperlink" Target="https://asecuritysite.com/coding/pass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hyperlink" Target="https://asecuritysite.com/aws/lab03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41D677E8-7408-53EA-8CAF-4D244C0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1587500"/>
            <a:ext cx="1270000" cy="1270000"/>
          </a:xfrm>
          <a:prstGeom prst="rect">
            <a:avLst/>
          </a:prstGeom>
        </p:spPr>
      </p:pic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A002D8-C19E-1AEE-D182-B54D0D270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963" y="0"/>
            <a:ext cx="5737037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1CC18A-A45B-339E-6766-6475705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84" y="1366461"/>
            <a:ext cx="1591803" cy="1591803"/>
          </a:xfrm>
          <a:prstGeom prst="rect">
            <a:avLst/>
          </a:prstGeom>
        </p:spPr>
      </p:pic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1697617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293427" y="5301734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/symmetric/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30" y="43815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F1BC-232C-C56C-149B-B2076C79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29556821-C69C-ABDD-F50F-274CE868E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8CAB1C1-CCBC-7159-E2D0-CA5CB29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0"/>
            <a:ext cx="5839326" cy="4260851"/>
          </a:xfrm>
          <a:prstGeom prst="rect">
            <a:avLst/>
          </a:prstGeom>
        </p:spPr>
      </p:pic>
      <p:pic>
        <p:nvPicPr>
          <p:cNvPr id="8" name="Picture 7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567C527-F8BE-6958-920D-69B3F8E0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4260851"/>
            <a:ext cx="5839326" cy="1547172"/>
          </a:xfrm>
          <a:prstGeom prst="rect">
            <a:avLst/>
          </a:prstGeom>
        </p:spPr>
      </p:pic>
      <p:pic>
        <p:nvPicPr>
          <p:cNvPr id="10" name="Picture 9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AD5BC36E-1C9F-DEFE-D1C0-ADA26762C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27" y="260183"/>
            <a:ext cx="1870242" cy="1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98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7379"/>
            <a:ext cx="7772400" cy="331360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9" y="12665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1A5FFD-F328-B951-EE0C-E36C6EA6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" y="42161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6D1612-1239-FDE6-B7A7-63E4048C3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2" y="43815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345-63F0-DDF2-02A8-089BB0FC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704CF613-86A6-C881-4281-1C2B92083C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167816" cy="176804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buChar char="•"/>
            </a:pPr>
            <a:r>
              <a:rPr lang="en-GB" b="1" dirty="0"/>
              <a:t>AES GCM with Web Cryptography and JavaScript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AES GCM with Web Cryptography and JavaScript</a:t>
            </a:r>
            <a:r>
              <a:rPr lang="en-GB" dirty="0"/>
              <a:t>. </a:t>
            </a:r>
          </a:p>
          <a:p>
            <a:pPr>
              <a:buChar char="•"/>
            </a:pPr>
            <a:r>
              <a:rPr lang="en-GB" b="1" dirty="0"/>
              <a:t>AES CBC with Web Cryptography and JavaScript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AES CBC with Web Cryptography and JavaScript</a:t>
            </a:r>
            <a:r>
              <a:rPr lang="en-GB" dirty="0"/>
              <a:t>. </a:t>
            </a:r>
          </a:p>
          <a:p>
            <a:pPr>
              <a:buChar char="•"/>
            </a:pPr>
            <a:r>
              <a:rPr lang="en-GB" b="1" dirty="0"/>
              <a:t>AES CTR with Web Cryptography and JavaScript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AES CTR with Web Cryptography and JavaScript</a:t>
            </a:r>
            <a:r>
              <a:rPr lang="en-GB" dirty="0"/>
              <a:t>. </a:t>
            </a:r>
            <a:endParaRPr dirty="0"/>
          </a:p>
        </p:txBody>
      </p:sp>
      <p:sp>
        <p:nvSpPr>
          <p:cNvPr id="7" name="AES">
            <a:extLst>
              <a:ext uri="{FF2B5EF4-FFF2-40B4-BE49-F238E27FC236}">
                <a16:creationId xmlns:a16="http://schemas.microsoft.com/office/drawing/2014/main" id="{2716C247-A16A-6637-2ECE-F7B808AC6737}"/>
              </a:ext>
            </a:extLst>
          </p:cNvPr>
          <p:cNvSpPr txBox="1">
            <a:spLocks/>
          </p:cNvSpPr>
          <p:nvPr/>
        </p:nvSpPr>
        <p:spPr>
          <a:xfrm>
            <a:off x="-647330" y="13335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3A730-D94D-28C4-307C-8913E7AD6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3119660"/>
            <a:ext cx="6518149" cy="252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DD42E-3EBC-82BA-8AC1-0E8AA12E194D}"/>
              </a:ext>
            </a:extLst>
          </p:cNvPr>
          <p:cNvSpPr txBox="1"/>
          <p:nvPr/>
        </p:nvSpPr>
        <p:spPr>
          <a:xfrm>
            <a:off x="6950636" y="4208505"/>
            <a:ext cx="121096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JWT- JSON Web Token</a:t>
            </a:r>
          </a:p>
        </p:txBody>
      </p:sp>
    </p:spTree>
    <p:extLst>
      <p:ext uri="{BB962C8B-B14F-4D97-AF65-F5344CB8AC3E}">
        <p14:creationId xmlns:p14="http://schemas.microsoft.com/office/powerpoint/2010/main" val="8105848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ChaCha</a:t>
            </a:r>
            <a:r>
              <a:rPr dirty="0"/>
              <a:t> operates on 32-bit bits with a key of 256 bits (K=(k0, k1, k2, k3, k4, k5, k6, k7). This output blocks of 512-bits for the key stream (Z), and which is EX-</a:t>
            </a:r>
            <a:r>
              <a:rPr dirty="0" err="1"/>
              <a:t>ORed</a:t>
            </a:r>
            <a:r>
              <a:rPr dirty="0"/>
              <a:t>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rPr dirty="0">
                <a:hlinkClick r:id="rId4"/>
              </a:rPr>
              <a:t>Try</a:t>
            </a:r>
            <a:r>
              <a:rPr dirty="0"/>
              <a:t>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6368BE1D-80A3-97ED-813E-B3DD63A3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71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6CA3-B175-9F3A-CE3D-1FBB977D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79133100-C46C-C666-1B20-FE711BB00D53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797B-832E-0A65-5539-C04E9370BBB1}"/>
              </a:ext>
            </a:extLst>
          </p:cNvPr>
          <p:cNvSpPr txBox="1"/>
          <p:nvPr/>
        </p:nvSpPr>
        <p:spPr>
          <a:xfrm>
            <a:off x="975815" y="1524399"/>
            <a:ext cx="45720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600" dirty="0" err="1"/>
              <a:t>Menti.com</a:t>
            </a:r>
            <a:br>
              <a:rPr lang="en-GB" sz="3600" dirty="0"/>
            </a:br>
            <a:r>
              <a:rPr lang="en-GB" sz="3600" dirty="0"/>
              <a:t>8489 7935</a:t>
            </a:r>
            <a:endParaRPr lang="en-US" sz="3600" dirty="0"/>
          </a:p>
        </p:txBody>
      </p:sp>
      <p:pic>
        <p:nvPicPr>
          <p:cNvPr id="7" name="Picture 6" descr="A group of key board game&#10;&#10;Description automatically generated with medium confidence">
            <a:extLst>
              <a:ext uri="{FF2B5EF4-FFF2-40B4-BE49-F238E27FC236}">
                <a16:creationId xmlns:a16="http://schemas.microsoft.com/office/drawing/2014/main" id="{C29D75B6-9523-33C2-6710-16FAB539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22" y="1430126"/>
            <a:ext cx="5132078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18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1455</Words>
  <Application>Microsoft Macintosh PowerPoint</Application>
  <PresentationFormat>On-screen Show (16:10)</PresentationFormat>
  <Paragraphs>101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21</cp:revision>
  <dcterms:modified xsi:type="dcterms:W3CDTF">2025-02-03T06:50:25Z</dcterms:modified>
</cp:coreProperties>
</file>